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470453" y="2605870"/>
            <a:ext cx="8580149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R" sz="5400" b="1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부정사의 </a:t>
            </a:r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형용사적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용법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63860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186281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3600" spc="-150" dirty="0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to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 뒤에서 형용사처럼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명사를 수식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할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수식받는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대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명사가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부정사구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안에 있는 전치사의 목적어가 되는 경우 전치사를 빠뜨리지 않도록 주의한다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to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부정사의 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형용사적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용법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have enough money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buy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presents for the children. 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felt lonely and had nobody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talk </a:t>
            </a:r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. 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James and Lily are looking for a house to live.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밑줄 친 부분을 어법에 맞게 고쳐 쓰시오</a:t>
              </a:r>
              <a:r>
                <a:rPr lang="en-US" altLang="ko-KR" sz="2400" b="1" spc="-150" dirty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8089804" y="2286779"/>
            <a:ext cx="2481206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live in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abandoned dog needs something eat and drink.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8170010" y="4615433"/>
            <a:ext cx="262207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eat and drink 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8170010" y="2278828"/>
            <a:ext cx="100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8238653" y="4514103"/>
            <a:ext cx="2246601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I’ve been waiting for so long. It’s my turn playing the game.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밑줄 친 부분을 어법에 맞게 고쳐 쓰시오</a:t>
              </a:r>
              <a:r>
                <a:rPr lang="en-US" altLang="ko-KR" sz="2400" b="1" spc="-150" dirty="0"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8656159" y="2351468"/>
            <a:ext cx="1958018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play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Now is a great time join the team. They’re hiring.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5006200" y="4595506"/>
            <a:ext cx="2863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join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26" name="직선 연결선[R] 25">
            <a:extLst>
              <a:ext uri="{FF2B5EF4-FFF2-40B4-BE49-F238E27FC236}">
                <a16:creationId xmlns:a16="http://schemas.microsoft.com/office/drawing/2014/main" id="{30C3BCCA-6F6A-30C4-0E0F-82C990209CB6}"/>
              </a:ext>
            </a:extLst>
          </p:cNvPr>
          <p:cNvCxnSpPr/>
          <p:nvPr/>
        </p:nvCxnSpPr>
        <p:spPr>
          <a:xfrm>
            <a:off x="8619215" y="2308050"/>
            <a:ext cx="1188000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[R] 26">
            <a:extLst>
              <a:ext uri="{FF2B5EF4-FFF2-40B4-BE49-F238E27FC236}">
                <a16:creationId xmlns:a16="http://schemas.microsoft.com/office/drawing/2014/main" id="{819C4968-2A27-47BA-AEC3-8F43E13E083C}"/>
              </a:ext>
            </a:extLst>
          </p:cNvPr>
          <p:cNvCxnSpPr>
            <a:cxnSpLocks/>
          </p:cNvCxnSpPr>
          <p:nvPr/>
        </p:nvCxnSpPr>
        <p:spPr>
          <a:xfrm>
            <a:off x="5100870" y="4523339"/>
            <a:ext cx="666187" cy="0"/>
          </a:xfrm>
          <a:prstGeom prst="line">
            <a:avLst/>
          </a:prstGeom>
          <a:ln w="25400">
            <a:solidFill>
              <a:srgbClr val="8EC298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2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577</TotalTime>
  <Words>165</Words>
  <Application>Microsoft Office PowerPoint</Application>
  <PresentationFormat>와이드스크린</PresentationFormat>
  <Paragraphs>30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32</cp:revision>
  <dcterms:created xsi:type="dcterms:W3CDTF">2024-07-02T00:56:12Z</dcterms:created>
  <dcterms:modified xsi:type="dcterms:W3CDTF">2024-10-28T05:29:56Z</dcterms:modified>
</cp:coreProperties>
</file>